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7" r:id="rId2"/>
    <p:sldId id="318" r:id="rId3"/>
    <p:sldId id="299" r:id="rId4"/>
    <p:sldId id="300" r:id="rId5"/>
    <p:sldId id="301" r:id="rId6"/>
    <p:sldId id="307" r:id="rId7"/>
    <p:sldId id="306" r:id="rId8"/>
    <p:sldId id="308" r:id="rId9"/>
    <p:sldId id="305" r:id="rId10"/>
    <p:sldId id="304" r:id="rId11"/>
    <p:sldId id="302" r:id="rId12"/>
    <p:sldId id="309" r:id="rId13"/>
    <p:sldId id="315" r:id="rId14"/>
    <p:sldId id="314" r:id="rId15"/>
    <p:sldId id="319" r:id="rId16"/>
    <p:sldId id="313" r:id="rId17"/>
    <p:sldId id="312" r:id="rId18"/>
    <p:sldId id="311" r:id="rId19"/>
    <p:sldId id="310" r:id="rId20"/>
    <p:sldId id="31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04CD3-495E-4229-9408-408E11A92454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5D1E4-43FC-4AAD-BBED-B42AC3E05D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84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5D1E4-43FC-4AAD-BBED-B42AC3E05D5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06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251D-0343-4FC6-B854-6B835EF1B162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5D98-14F8-45BC-AD9C-1FCCE56FAC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87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251D-0343-4FC6-B854-6B835EF1B162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5D98-14F8-45BC-AD9C-1FCCE56FAC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545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251D-0343-4FC6-B854-6B835EF1B162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5D98-14F8-45BC-AD9C-1FCCE56FAC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11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251D-0343-4FC6-B854-6B835EF1B162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5D98-14F8-45BC-AD9C-1FCCE56FAC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68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251D-0343-4FC6-B854-6B835EF1B162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5D98-14F8-45BC-AD9C-1FCCE56FAC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832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251D-0343-4FC6-B854-6B835EF1B162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5D98-14F8-45BC-AD9C-1FCCE56FAC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72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251D-0343-4FC6-B854-6B835EF1B162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5D98-14F8-45BC-AD9C-1FCCE56FAC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25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251D-0343-4FC6-B854-6B835EF1B162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5D98-14F8-45BC-AD9C-1FCCE56FAC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977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251D-0343-4FC6-B854-6B835EF1B162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5D98-14F8-45BC-AD9C-1FCCE56FAC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4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251D-0343-4FC6-B854-6B835EF1B162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5D98-14F8-45BC-AD9C-1FCCE56FAC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9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251D-0343-4FC6-B854-6B835EF1B162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5D98-14F8-45BC-AD9C-1FCCE56FAC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54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4251D-0343-4FC6-B854-6B835EF1B162}" type="datetimeFigureOut">
              <a:rPr lang="pl-PL" smtClean="0"/>
              <a:pPr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85D98-14F8-45BC-AD9C-1FCCE56FAC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9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749" y="1018903"/>
            <a:ext cx="7962181" cy="1959428"/>
          </a:xfrm>
        </p:spPr>
        <p:txBody>
          <a:bodyPr anchor="t" anchorCtr="0">
            <a:normAutofit fontScale="90000"/>
          </a:bodyPr>
          <a:lstStyle/>
          <a:p>
            <a:pPr>
              <a:defRPr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Konkurs Plastyczny Dla Dzieci </a:t>
            </a:r>
            <a:br>
              <a:rPr lang="pl-PL" sz="4400" dirty="0">
                <a:latin typeface="Times New Roman" pitchFamily="18" charset="0"/>
                <a:cs typeface="Times New Roman" pitchFamily="18" charset="0"/>
              </a:rPr>
            </a:b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”Choć jeden dzień Pszczołą być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pl-PL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Organizator: </a:t>
            </a:r>
            <a:br>
              <a:rPr lang="pl-PL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Urząd Marszałkowski Województwa Podlaskiego</a:t>
            </a: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25022">
            <a:off x="208652" y="3533765"/>
            <a:ext cx="1742336" cy="134977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13842">
            <a:off x="2116872" y="3561068"/>
            <a:ext cx="1658426" cy="129228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34290">
            <a:off x="3428109" y="2883652"/>
            <a:ext cx="2714526" cy="272040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59929">
            <a:off x="5702596" y="3499273"/>
            <a:ext cx="1729322" cy="143533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097760">
            <a:off x="7427081" y="3469404"/>
            <a:ext cx="1623748" cy="13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4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656273"/>
            <a:ext cx="7962181" cy="2242868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II miejsce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Justyna Brzozowska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Szkoła Podstawowa w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Rutce-Tartak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56283">
            <a:off x="2999166" y="3100280"/>
            <a:ext cx="2998902" cy="266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1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656273"/>
            <a:ext cx="7962181" cy="2242868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miejsce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Antonina Głuchowska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Sportowa Szkoła Podstawowa w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Supraślu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64926">
            <a:off x="3196302" y="3548714"/>
            <a:ext cx="2604630" cy="231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9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656273"/>
            <a:ext cx="7962181" cy="2242868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Laureaci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konkursu 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grupie wiekowej klas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5-8</a:t>
            </a: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1027" name="Picture 3" descr="C:\Users\emilia.zalewska\Desktop\5-8\IMG-3711s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8428">
            <a:off x="3960915" y="3386666"/>
            <a:ext cx="1269109" cy="948267"/>
          </a:xfrm>
          <a:prstGeom prst="rect">
            <a:avLst/>
          </a:prstGeom>
          <a:noFill/>
        </p:spPr>
      </p:pic>
      <p:pic>
        <p:nvPicPr>
          <p:cNvPr id="1028" name="Picture 4" descr="C:\Users\emilia.zalewska\Desktop\5-8\IMG-3712sm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8835">
            <a:off x="6579012" y="3378198"/>
            <a:ext cx="1278055" cy="958541"/>
          </a:xfrm>
          <a:prstGeom prst="rect">
            <a:avLst/>
          </a:prstGeom>
          <a:noFill/>
        </p:spPr>
      </p:pic>
      <p:pic>
        <p:nvPicPr>
          <p:cNvPr id="1029" name="Picture 5" descr="C:\Users\emilia.zalewska\Desktop\5-8\IMG-3713sm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93509">
            <a:off x="2668955" y="3395134"/>
            <a:ext cx="1234178" cy="925634"/>
          </a:xfrm>
          <a:prstGeom prst="rect">
            <a:avLst/>
          </a:prstGeom>
          <a:noFill/>
        </p:spPr>
      </p:pic>
      <p:pic>
        <p:nvPicPr>
          <p:cNvPr id="1030" name="Picture 6" descr="C:\Users\emilia.zalewska\Desktop\5-8\IMG-3714sm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51246">
            <a:off x="118533" y="3395134"/>
            <a:ext cx="1215675" cy="911756"/>
          </a:xfrm>
          <a:prstGeom prst="rect">
            <a:avLst/>
          </a:prstGeom>
          <a:noFill/>
        </p:spPr>
      </p:pic>
      <p:pic>
        <p:nvPicPr>
          <p:cNvPr id="1031" name="Picture 7" descr="C:\Users\emilia.zalewska\Desktop\5-8\IMG-3715sm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9594">
            <a:off x="1401834" y="3378200"/>
            <a:ext cx="1214365" cy="929746"/>
          </a:xfrm>
          <a:prstGeom prst="rect">
            <a:avLst/>
          </a:prstGeom>
          <a:noFill/>
        </p:spPr>
      </p:pic>
      <p:pic>
        <p:nvPicPr>
          <p:cNvPr id="1032" name="Picture 8" descr="C:\Users\emilia.zalewska\Desktop\5-8\IMG-3716sm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677366">
            <a:off x="5277379" y="3378198"/>
            <a:ext cx="1264359" cy="948269"/>
          </a:xfrm>
          <a:prstGeom prst="rect">
            <a:avLst/>
          </a:prstGeom>
          <a:noFill/>
        </p:spPr>
      </p:pic>
      <p:pic>
        <p:nvPicPr>
          <p:cNvPr id="1033" name="Picture 9" descr="C:\Users\emilia.zalewska\Desktop\5-8\IMG-3717sm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683655">
            <a:off x="7888592" y="3381882"/>
            <a:ext cx="1154860" cy="918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963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656273"/>
            <a:ext cx="7962181" cy="2242868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Wyróżnienie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Martyna Kalinowska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Szkoła Podstawowa w Narewce</a:t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70605">
            <a:off x="3326605" y="3665503"/>
            <a:ext cx="2344025" cy="20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94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656273"/>
            <a:ext cx="7962181" cy="2242868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Wyróżnienie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Sylwia </a:t>
            </a:r>
            <a:r>
              <a:rPr lang="pl-PL" sz="3200" b="1" dirty="0" err="1">
                <a:latin typeface="Times New Roman" pitchFamily="18" charset="0"/>
                <a:cs typeface="Times New Roman" pitchFamily="18" charset="0"/>
              </a:rPr>
              <a:t>Pisińska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Szkoła Podstawowa w Srebrnej</a:t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0242">
            <a:off x="3192022" y="3518808"/>
            <a:ext cx="2464582" cy="21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41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656273"/>
            <a:ext cx="7962181" cy="2242868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Wyróżnienie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Julia Grodzka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Szkoła Podstawowa w Sokołach</a:t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1382">
            <a:off x="3377098" y="3640674"/>
            <a:ext cx="2243041" cy="193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3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656273"/>
            <a:ext cx="7962181" cy="2242868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Wyróżnienie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Jakub </a:t>
            </a:r>
            <a:r>
              <a:rPr lang="pl-PL" sz="3200" b="1" dirty="0" err="1">
                <a:latin typeface="Times New Roman" pitchFamily="18" charset="0"/>
                <a:cs typeface="Times New Roman" pitchFamily="18" charset="0"/>
              </a:rPr>
              <a:t>Komiażyk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Szkoła Podstawowa w Ciechanowcu</a:t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6538">
            <a:off x="3244095" y="3514946"/>
            <a:ext cx="2509045" cy="211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9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656273"/>
            <a:ext cx="7962181" cy="2242868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III miejsce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Eliza Borowska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Szkoła Podstawowa w Łubinie Kościelnym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7370">
            <a:off x="3354115" y="3606261"/>
            <a:ext cx="2289005" cy="201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10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656273"/>
            <a:ext cx="7962181" cy="2242868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II miejsce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Natalia </a:t>
            </a:r>
            <a:r>
              <a:rPr lang="pl-P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Kossykowska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Szkoła Podstawowa w Starym Zakrzewie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50783">
            <a:off x="3246633" y="3566768"/>
            <a:ext cx="2436425" cy="206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10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656273"/>
            <a:ext cx="7962181" cy="2242868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miejsce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Wiktoria Zalewska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Szkoła Podstawowa w Sulewie-Kownatach</a:t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02730">
            <a:off x="3198476" y="3418288"/>
            <a:ext cx="2600284" cy="22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7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332411"/>
            <a:ext cx="7962181" cy="3288236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szkół podstawowych </a:t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oddziałów przedszkolnych biorących udział w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konkursie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</p:spTree>
    <p:extLst>
      <p:ext uri="{BB962C8B-B14F-4D97-AF65-F5344CB8AC3E}">
        <p14:creationId xmlns:p14="http://schemas.microsoft.com/office/powerpoint/2010/main" val="1598446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656273"/>
            <a:ext cx="7962181" cy="3563268"/>
          </a:xfrm>
        </p:spPr>
        <p:txBody>
          <a:bodyPr anchor="t" anchorCtr="0">
            <a:normAutofit fontScale="90000"/>
          </a:bodyPr>
          <a:lstStyle/>
          <a:p>
            <a:pPr>
              <a:defRPr/>
            </a:pPr>
            <a:r>
              <a:rPr lang="pl-PL" alt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Dziękujemy za uwagę </a:t>
            </a:r>
            <a:r>
              <a:rPr lang="pl-PL" altLang="pl-PL" sz="3600" b="1" dirty="0">
                <a:cs typeface="Times New Roman" panose="02020603050405020304" pitchFamily="18" charset="0"/>
              </a:rPr>
              <a:t/>
            </a:r>
            <a:br>
              <a:rPr lang="pl-PL" altLang="pl-PL" sz="3600" b="1" dirty="0">
                <a:cs typeface="Times New Roman" panose="02020603050405020304" pitchFamily="18" charset="0"/>
              </a:rPr>
            </a:br>
            <a:r>
              <a:rPr lang="pl-PL" altLang="pl-PL" sz="3200" b="1" dirty="0">
                <a:cs typeface="Times New Roman" panose="02020603050405020304" pitchFamily="18" charset="0"/>
              </a:rPr>
              <a:t/>
            </a:r>
            <a:br>
              <a:rPr lang="pl-PL" altLang="pl-PL" sz="3200" b="1" dirty="0">
                <a:cs typeface="Times New Roman" panose="02020603050405020304" pitchFamily="18" charset="0"/>
              </a:rPr>
            </a:br>
            <a:r>
              <a:rPr lang="pl-PL" altLang="pl-PL" sz="1050" dirty="0">
                <a:cs typeface="Times New Roman" panose="02020603050405020304" pitchFamily="18" charset="0"/>
              </a:rPr>
              <a:t/>
            </a:r>
            <a:br>
              <a:rPr lang="pl-PL" altLang="pl-PL" sz="1050" dirty="0">
                <a:cs typeface="Times New Roman" panose="02020603050405020304" pitchFamily="18" charset="0"/>
              </a:rPr>
            </a:br>
            <a:r>
              <a:rPr lang="pl-PL" altLang="pl-PL" sz="2000" dirty="0">
                <a:cs typeface="Times New Roman" panose="02020603050405020304" pitchFamily="18" charset="0"/>
              </a:rPr>
              <a:t/>
            </a:r>
            <a:br>
              <a:rPr lang="pl-PL" altLang="pl-PL" sz="2000" dirty="0">
                <a:cs typeface="Times New Roman" panose="02020603050405020304" pitchFamily="18" charset="0"/>
              </a:rPr>
            </a:br>
            <a:r>
              <a:rPr lang="pl-PL" alt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 Rolnictwa i Obszarów Rybackich</a:t>
            </a:r>
            <a:br>
              <a:rPr lang="pl-PL" alt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Referat Regionalnej Polityki Rolnej</a:t>
            </a:r>
            <a:r>
              <a:rPr lang="pl-PL" altLang="pl-PL" sz="3200" dirty="0">
                <a:cs typeface="Times New Roman" panose="02020603050405020304" pitchFamily="18" charset="0"/>
              </a:rPr>
              <a:t/>
            </a:r>
            <a:br>
              <a:rPr lang="pl-PL" altLang="pl-PL" sz="3200" dirty="0">
                <a:cs typeface="Times New Roman" panose="02020603050405020304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</p:spTree>
    <p:extLst>
      <p:ext uri="{BB962C8B-B14F-4D97-AF65-F5344CB8AC3E}">
        <p14:creationId xmlns:p14="http://schemas.microsoft.com/office/powerpoint/2010/main" val="307329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332411"/>
            <a:ext cx="7962181" cy="388713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pl-PL" sz="4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Liczba </a:t>
            </a:r>
            <a:r>
              <a:rPr lang="pl-PL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nadesłanych prac </a:t>
            </a:r>
            <a:r>
              <a:rPr lang="pl-PL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konkursowych</a:t>
            </a:r>
            <a:r>
              <a:rPr lang="pl-PL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1407</a:t>
            </a:r>
            <a:r>
              <a:rPr lang="pl-PL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tym zakwalifikowanych do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konkursu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wiekowa klasy 0-4: </a:t>
            </a: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1086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wiekowa klasy 5-8: </a:t>
            </a: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245</a:t>
            </a: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</p:spTree>
    <p:extLst>
      <p:ext uri="{BB962C8B-B14F-4D97-AF65-F5344CB8AC3E}">
        <p14:creationId xmlns:p14="http://schemas.microsoft.com/office/powerpoint/2010/main" val="98752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121064"/>
            <a:ext cx="7962181" cy="119106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17-18 czerwca 2021 r. 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Obrady Komisji Konkursowej</a:t>
            </a: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t="-1002" r="214" b="1002"/>
          <a:stretch/>
        </p:blipFill>
        <p:spPr>
          <a:xfrm>
            <a:off x="1799419" y="2069805"/>
            <a:ext cx="522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3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656273"/>
            <a:ext cx="7962181" cy="2242868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Laureaci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konkursu 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grupie wiekowej klas 0-4</a:t>
            </a: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86423">
            <a:off x="225140" y="3161172"/>
            <a:ext cx="1512512" cy="130327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05164">
            <a:off x="1677888" y="3215038"/>
            <a:ext cx="1481456" cy="126198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00644">
            <a:off x="3184745" y="3297006"/>
            <a:ext cx="1390008" cy="114614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423">
            <a:off x="4549353" y="3215243"/>
            <a:ext cx="1499746" cy="131075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87004">
            <a:off x="6023205" y="3239546"/>
            <a:ext cx="1449672" cy="123349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399074">
            <a:off x="7438263" y="3148013"/>
            <a:ext cx="149364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5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656273"/>
            <a:ext cx="7962181" cy="2242868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Wyróżnienie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Gabriela Łupińska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Szkoła Podstawowa w Łupiance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Starej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56657">
            <a:off x="3274277" y="3485044"/>
            <a:ext cx="2621323" cy="22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9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656273"/>
            <a:ext cx="7962181" cy="2242868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Wyróżnienie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Kamila Reczko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Szkoła Podstawowa w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Szepietowie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25565">
            <a:off x="3218335" y="3299620"/>
            <a:ext cx="2427929" cy="216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2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656273"/>
            <a:ext cx="7962181" cy="2242868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Wyróżnienie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Józef Piekarski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Szkoła Podstawowa w Małym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Płocku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47295">
            <a:off x="3252193" y="3367556"/>
            <a:ext cx="2492849" cy="22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3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064770-330C-49A7-A587-ED78F404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656273"/>
            <a:ext cx="7962181" cy="2242868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III miejsce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Filip Baczewski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Szkoła Podstawowa w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Dobrzyjałowie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l-PL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7519F31-738D-42C2-A695-7F90C478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865"/>
          <a:stretch/>
        </p:blipFill>
        <p:spPr>
          <a:xfrm>
            <a:off x="5905500" y="0"/>
            <a:ext cx="2022975" cy="1121063"/>
          </a:xfrm>
          <a:prstGeom prst="rect">
            <a:avLst/>
          </a:prstGeom>
        </p:spPr>
      </p:pic>
      <p:pic>
        <p:nvPicPr>
          <p:cNvPr id="5" name="Obraz 3" descr="power point skala _3.jpg">
            <a:extLst>
              <a:ext uri="{FF2B5EF4-FFF2-40B4-BE49-F238E27FC236}">
                <a16:creationId xmlns="" xmlns:a16="http://schemas.microsoft.com/office/drawing/2014/main" id="{FB406973-08E9-4B7E-8E3A-5975F7239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4766"/>
            <a:ext cx="9144000" cy="39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F99989D-5759-4A77-A5DE-77A263906557}"/>
              </a:ext>
            </a:extLst>
          </p:cNvPr>
          <p:cNvSpPr/>
          <p:nvPr/>
        </p:nvSpPr>
        <p:spPr>
          <a:xfrm>
            <a:off x="2354895" y="5219541"/>
            <a:ext cx="42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Białystok,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 2021 roku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9970">
            <a:off x="3169322" y="3405512"/>
            <a:ext cx="2658591" cy="230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19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</TotalTime>
  <Words>163</Words>
  <Application>Microsoft Office PowerPoint</Application>
  <PresentationFormat>Pokaz na ekranie (4:3)</PresentationFormat>
  <Paragraphs>61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Motyw pakietu Office</vt:lpstr>
      <vt:lpstr>Konkurs Plastyczny Dla Dzieci  ”Choć jeden dzień Pszczołą być” Organizator:  Urząd Marszałkowski Województwa Podlaskiego </vt:lpstr>
      <vt:lpstr>Ilość szkół podstawowych  oraz oddziałów przedszkolnych biorących udział w konkursie  122 </vt:lpstr>
      <vt:lpstr>Liczba nadesłanych prac konkursowych 1407 W tym zakwalifikowanych do konkursu Grupa wiekowa klasy 0-4: 1086 Grupa wiekowa klasy 5-8: 245 </vt:lpstr>
      <vt:lpstr>17-18 czerwca 2021 r.  Obrady Komisji Konkursowej</vt:lpstr>
      <vt:lpstr>Laureaci konkursu  w grupie wiekowej klas 0-4 </vt:lpstr>
      <vt:lpstr>Wyróżnienie  Gabriela Łupińska Szkoła Podstawowa w Łupiance Starej   </vt:lpstr>
      <vt:lpstr>Wyróżnienie  Kamila Reczko Szkoła Podstawowa w Szepietowie   </vt:lpstr>
      <vt:lpstr>Wyróżnienie  Józef Piekarski Szkoła Podstawowa w Małym Płocku  </vt:lpstr>
      <vt:lpstr>III miejsce  Filip Baczewski Szkoła Podstawowa w Dobrzyjałowie   </vt:lpstr>
      <vt:lpstr>II miejsce  Justyna Brzozowska Szkoła Podstawowa w Rutce-Tartak   </vt:lpstr>
      <vt:lpstr>I miejsce  Antonina Głuchowska Sportowa Szkoła Podstawowa w Supraślu   </vt:lpstr>
      <vt:lpstr>Laureaci konkursu  w grupie wiekowej klas 5-8 </vt:lpstr>
      <vt:lpstr>Wyróżnienie  Martyna Kalinowska Szkoła Podstawowa w Narewce   </vt:lpstr>
      <vt:lpstr>Wyróżnienie  Sylwia Pisińska Szkoła Podstawowa w Srebrnej   </vt:lpstr>
      <vt:lpstr>Wyróżnienie  Julia Grodzka Szkoła Podstawowa w Sokołach   </vt:lpstr>
      <vt:lpstr>Wyróżnienie  Jakub Komiażyk Szkoła Podstawowa w Ciechanowcu   </vt:lpstr>
      <vt:lpstr>III miejsce  Eliza Borowska  Szkoła Podstawowa w Łubinie Kościelnym  </vt:lpstr>
      <vt:lpstr>II miejsce  Natalia Kossykowska  Szkoła Podstawowa w Starym Zakrzewie </vt:lpstr>
      <vt:lpstr>I miejsce  Wiktoria Zalewska Szkoła Podstawowa w Sulewie-Kownatach   </vt:lpstr>
      <vt:lpstr>Dziękujemy za uwagę     Departament Rolnictwa i Obszarów Rybackich Referat Regionalnej Polityki Rolnej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Kopiczko Renata</dc:creator>
  <cp:lastModifiedBy>Zalewska Emilia</cp:lastModifiedBy>
  <cp:revision>31</cp:revision>
  <dcterms:created xsi:type="dcterms:W3CDTF">2021-06-08T10:49:41Z</dcterms:created>
  <dcterms:modified xsi:type="dcterms:W3CDTF">2021-06-23T10:35:28Z</dcterms:modified>
</cp:coreProperties>
</file>